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2" r:id="rId4"/>
  </p:sldMasterIdLst>
  <p:notesMasterIdLst>
    <p:notesMasterId r:id="rId6"/>
  </p:notesMasterIdLst>
  <p:handoutMasterIdLst>
    <p:handoutMasterId r:id="rId7"/>
  </p:handoutMasterIdLst>
  <p:sldIdLst>
    <p:sldId id="2443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3342"/>
    <a:srgbClr val="C0F400"/>
    <a:srgbClr val="05EE55"/>
    <a:srgbClr val="038B30"/>
    <a:srgbClr val="05D74D"/>
    <a:srgbClr val="663300"/>
    <a:srgbClr val="04C0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935B72-8EDA-C4D4-4B36-A3C067374AC7}" v="7" dt="2019-09-03T10:13:01.281"/>
    <p1510:client id="{F557B87D-C63C-DCD2-3799-59C3C41A5530}" v="76" dt="2019-09-03T09:52:15.506"/>
  </p1510:revLst>
</p1510:revInfo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4265FD-4E3F-4008-BF0D-92438DDF38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11FABC-D2A4-4DDD-AE15-415703DDD3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B9CF0-A540-4793-A5F3-F4917CFDDCB6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EBBAB0-AE2E-4EA6-BE3D-A8C4DA40070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1D462F-4914-49FC-A851-7FFFE9D6E86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422B72-BD1C-4F41-B10E-CA0BEB179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07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03753-A5BE-4D79-AEA9-C0A65A6F8851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BE989-76B8-4F13-9267-01FDA45C4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730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BE989-76B8-4F13-9267-01FDA45C437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684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76F3-DBD9-4C33-A286-791E656CF403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DE7B-CE29-4D15-AB3A-4ADF639A0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907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76F3-DBD9-4C33-A286-791E656CF403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DE7B-CE29-4D15-AB3A-4ADF639A0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4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76F3-DBD9-4C33-A286-791E656CF403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DE7B-CE29-4D15-AB3A-4ADF639A0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870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473325"/>
            <a:ext cx="5283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556000" y="5080000"/>
            <a:ext cx="5397500" cy="16510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7442200" y="677069"/>
            <a:ext cx="1092200" cy="11557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7442200" y="4013200"/>
            <a:ext cx="1397000" cy="9398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347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76F3-DBD9-4C33-A286-791E656CF403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DE7B-CE29-4D15-AB3A-4ADF639A0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000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76F3-DBD9-4C33-A286-791E656CF403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DE7B-CE29-4D15-AB3A-4ADF639A0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78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76F3-DBD9-4C33-A286-791E656CF403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DE7B-CE29-4D15-AB3A-4ADF639A0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718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76F3-DBD9-4C33-A286-791E656CF403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DE7B-CE29-4D15-AB3A-4ADF639A0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543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76F3-DBD9-4C33-A286-791E656CF403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DE7B-CE29-4D15-AB3A-4ADF639A0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838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76F3-DBD9-4C33-A286-791E656CF403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DE7B-CE29-4D15-AB3A-4ADF639A0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384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76F3-DBD9-4C33-A286-791E656CF403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DE7B-CE29-4D15-AB3A-4ADF639A0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890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76F3-DBD9-4C33-A286-791E656CF403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DE7B-CE29-4D15-AB3A-4ADF639A0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963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03700" y="3006725"/>
            <a:ext cx="5283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976F3-DBD9-4C33-A286-791E656CF403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ADE7B-CE29-4D15-AB3A-4ADF639A0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964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6210" y="1188575"/>
            <a:ext cx="2224248" cy="1557710"/>
          </a:xfrm>
          <a:prstGeom prst="rect">
            <a:avLst/>
          </a:prstGeom>
        </p:spPr>
      </p:pic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571FE10C-81AC-4781-843B-B9994368CB9A}"/>
              </a:ext>
            </a:extLst>
          </p:cNvPr>
          <p:cNvSpPr txBox="1">
            <a:spLocks/>
          </p:cNvSpPr>
          <p:nvPr/>
        </p:nvSpPr>
        <p:spPr>
          <a:xfrm>
            <a:off x="11549268" y="6413649"/>
            <a:ext cx="642731" cy="4078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C2E478F-E849-4A8C-AF1F-CBCC78A7CBF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8" name="Title 3"/>
          <p:cNvSpPr txBox="1">
            <a:spLocks/>
          </p:cNvSpPr>
          <p:nvPr/>
        </p:nvSpPr>
        <p:spPr>
          <a:xfrm>
            <a:off x="3993651" y="3126814"/>
            <a:ext cx="5155962" cy="1104652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 cap="all" spc="300" baseline="0">
                <a:solidFill>
                  <a:srgbClr val="2F334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en-GB" sz="3300" dirty="0">
                <a:solidFill>
                  <a:schemeClr val="tx1"/>
                </a:solidFill>
                <a:latin typeface="+mn-lt"/>
              </a:rPr>
              <a:t>Year : </a:t>
            </a:r>
            <a:r>
              <a:rPr lang="en-GB" sz="3300" dirty="0" smtClean="0">
                <a:solidFill>
                  <a:schemeClr val="tx1"/>
                </a:solidFill>
                <a:latin typeface="+mn-lt"/>
              </a:rPr>
              <a:t>Nursery</a:t>
            </a:r>
            <a:r>
              <a:rPr lang="en-GB" sz="3300" dirty="0">
                <a:solidFill>
                  <a:schemeClr val="tx1"/>
                </a:solidFill>
                <a:latin typeface="+mn-lt"/>
              </a:rPr>
              <a:t> </a:t>
            </a:r>
            <a:r>
              <a:rPr lang="en-GB" sz="3300" dirty="0">
                <a:latin typeface="+mn-lt"/>
              </a:rPr>
              <a:t/>
            </a:r>
            <a:br>
              <a:rPr lang="en-GB" sz="3300" dirty="0">
                <a:latin typeface="+mn-lt"/>
              </a:rPr>
            </a:br>
            <a:r>
              <a:rPr lang="en-GB" sz="3300" dirty="0">
                <a:solidFill>
                  <a:schemeClr val="tx1"/>
                </a:solidFill>
                <a:latin typeface="+mn-lt"/>
              </a:rPr>
              <a:t>Big Q:  </a:t>
            </a:r>
            <a:r>
              <a:rPr lang="en-US" sz="3300" dirty="0" smtClean="0">
                <a:latin typeface="+mn-lt"/>
              </a:rPr>
              <a:t>How do animals change as they grow?</a:t>
            </a:r>
            <a:endParaRPr lang="en-US" sz="2600" b="0" dirty="0">
              <a:latin typeface="+mn-lt"/>
            </a:endParaRPr>
          </a:p>
          <a:p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175935" y="202620"/>
            <a:ext cx="2989742" cy="6407908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2400" dirty="0" smtClean="0"/>
              <a:t>       </a:t>
            </a:r>
            <a:r>
              <a:rPr lang="en-GB" sz="2400" u="sng" dirty="0" smtClean="0"/>
              <a:t>Key Vocabulary</a:t>
            </a:r>
            <a:endParaRPr lang="en-GB" sz="2400" u="sng" dirty="0"/>
          </a:p>
          <a:p>
            <a:pPr>
              <a:lnSpc>
                <a:spcPct val="90000"/>
              </a:lnSpc>
            </a:pPr>
            <a:endParaRPr lang="en-GB" sz="2400" u="sng" dirty="0" smtClean="0"/>
          </a:p>
          <a:p>
            <a:pPr>
              <a:lnSpc>
                <a:spcPct val="90000"/>
              </a:lnSpc>
            </a:pPr>
            <a:endParaRPr lang="en-GB" sz="2400" u="sng" dirty="0"/>
          </a:p>
          <a:p>
            <a:pPr>
              <a:lnSpc>
                <a:spcPct val="90000"/>
              </a:lnSpc>
            </a:pPr>
            <a:endParaRPr lang="en-GB" sz="2400" u="sng" dirty="0"/>
          </a:p>
          <a:p>
            <a:pPr>
              <a:lnSpc>
                <a:spcPct val="90000"/>
              </a:lnSpc>
            </a:pPr>
            <a:endParaRPr lang="en-GB" sz="2400" u="sng" dirty="0"/>
          </a:p>
          <a:p>
            <a:pPr>
              <a:lnSpc>
                <a:spcPct val="90000"/>
              </a:lnSpc>
            </a:pPr>
            <a:endParaRPr lang="en-GB" sz="2400" u="sng" dirty="0"/>
          </a:p>
          <a:p>
            <a:pPr>
              <a:lnSpc>
                <a:spcPct val="90000"/>
              </a:lnSpc>
            </a:pPr>
            <a:endParaRPr lang="en-GB" sz="2400" u="sng" dirty="0"/>
          </a:p>
          <a:p>
            <a:pPr>
              <a:lnSpc>
                <a:spcPct val="90000"/>
              </a:lnSpc>
            </a:pPr>
            <a:endParaRPr lang="en-GB" sz="2400" u="sng" dirty="0"/>
          </a:p>
          <a:p>
            <a:pPr>
              <a:lnSpc>
                <a:spcPct val="90000"/>
              </a:lnSpc>
            </a:pPr>
            <a:endParaRPr lang="en-GB" sz="2400" u="sng" dirty="0"/>
          </a:p>
          <a:p>
            <a:pPr>
              <a:lnSpc>
                <a:spcPct val="90000"/>
              </a:lnSpc>
            </a:pPr>
            <a:endParaRPr lang="en-GB" sz="2400" u="sng" dirty="0"/>
          </a:p>
          <a:p>
            <a:pPr>
              <a:lnSpc>
                <a:spcPct val="90000"/>
              </a:lnSpc>
            </a:pPr>
            <a:endParaRPr lang="en-GB" sz="2400" u="sng" dirty="0"/>
          </a:p>
          <a:p>
            <a:pPr>
              <a:lnSpc>
                <a:spcPct val="90000"/>
              </a:lnSpc>
            </a:pPr>
            <a:endParaRPr lang="en-GB" sz="2400" u="sng" dirty="0"/>
          </a:p>
          <a:p>
            <a:pPr>
              <a:lnSpc>
                <a:spcPct val="90000"/>
              </a:lnSpc>
            </a:pPr>
            <a:endParaRPr lang="en-GB" sz="2400" u="sng" dirty="0"/>
          </a:p>
          <a:p>
            <a:pPr>
              <a:lnSpc>
                <a:spcPct val="90000"/>
              </a:lnSpc>
            </a:pPr>
            <a:endParaRPr lang="en-GB" sz="2400" u="sng" dirty="0"/>
          </a:p>
          <a:p>
            <a:pPr>
              <a:lnSpc>
                <a:spcPct val="90000"/>
              </a:lnSpc>
            </a:pPr>
            <a:endParaRPr lang="en-GB" sz="2400" u="sng" dirty="0"/>
          </a:p>
          <a:p>
            <a:pPr>
              <a:lnSpc>
                <a:spcPct val="90000"/>
              </a:lnSpc>
            </a:pPr>
            <a:endParaRPr lang="en-GB" sz="2400" u="sng" dirty="0"/>
          </a:p>
          <a:p>
            <a:pPr>
              <a:lnSpc>
                <a:spcPct val="90000"/>
              </a:lnSpc>
            </a:pPr>
            <a:endParaRPr lang="en-GB" sz="2400" u="sng" dirty="0"/>
          </a:p>
          <a:p>
            <a:pPr>
              <a:lnSpc>
                <a:spcPct val="90000"/>
              </a:lnSpc>
            </a:pPr>
            <a:endParaRPr lang="en-GB" sz="2400" u="sng" dirty="0"/>
          </a:p>
          <a:p>
            <a:pPr>
              <a:lnSpc>
                <a:spcPct val="90000"/>
              </a:lnSpc>
            </a:pPr>
            <a:endParaRPr lang="en-GB" sz="2400" u="sng" dirty="0"/>
          </a:p>
        </p:txBody>
      </p:sp>
      <p:sp>
        <p:nvSpPr>
          <p:cNvPr id="36" name="TextBox 35"/>
          <p:cNvSpPr txBox="1"/>
          <p:nvPr/>
        </p:nvSpPr>
        <p:spPr>
          <a:xfrm>
            <a:off x="4210414" y="270582"/>
            <a:ext cx="4674566" cy="757130"/>
          </a:xfrm>
          <a:prstGeom prst="rect">
            <a:avLst/>
          </a:prstGeom>
          <a:noFill/>
          <a:ln>
            <a:solidFill>
              <a:schemeClr val="bg1"/>
            </a:solidFill>
            <a:prstDash val="sysDash"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2400" u="sng" dirty="0" smtClean="0"/>
              <a:t>Text: </a:t>
            </a:r>
            <a:r>
              <a:rPr lang="en-GB" sz="2400" dirty="0" smtClean="0"/>
              <a:t>The Very Hungry Caterpillar</a:t>
            </a:r>
          </a:p>
          <a:p>
            <a:pPr>
              <a:lnSpc>
                <a:spcPct val="90000"/>
              </a:lnSpc>
            </a:pPr>
            <a:endParaRPr lang="en-GB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157803" y="2593319"/>
            <a:ext cx="3859907" cy="4302716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2400" u="sng" dirty="0" smtClean="0"/>
              <a:t>Skills/Learning: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I can match a numeral to the correct group of objects. </a:t>
            </a:r>
            <a:endParaRPr lang="en-GB" sz="1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/>
              <a:t>I can compare different amounts and lengths using vocabulary or more than/fewer than, tall, short.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/>
              <a:t>I can identify and extend repeating patterns and spot a mistake. </a:t>
            </a: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/>
              <a:t>I can use a range of new vocabulary linked to my topic.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/>
              <a:t>I can begin to write some letters correctly.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/>
              <a:t>I </a:t>
            </a:r>
            <a:r>
              <a:rPr lang="en-GB" sz="1400" dirty="0"/>
              <a:t>can understand a range of questions including who, what, where, why and how</a:t>
            </a:r>
            <a:r>
              <a:rPr lang="en-GB" sz="1400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/>
              <a:t>I am developing good control when holding a pencil.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/>
              <a:t>I can look after the natural environment and living things in it.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/>
              <a:t>I can talk about the changes I see in plants and animals.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64896" y="4760272"/>
            <a:ext cx="2227283" cy="473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3976042" y="1197550"/>
            <a:ext cx="3058424" cy="1394228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dirty="0" smtClean="0"/>
              <a:t> </a:t>
            </a:r>
            <a:r>
              <a:rPr lang="en-US" sz="2400" dirty="0" smtClean="0"/>
              <a:t>Other books:  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 dirty="0" smtClean="0"/>
              <a:t>Dear Zoo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 dirty="0" smtClean="0"/>
              <a:t>Titch and the Sunflower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 dirty="0" smtClean="0"/>
              <a:t>When I Grow Up: Farmer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 dirty="0" smtClean="0"/>
              <a:t>Mad About </a:t>
            </a:r>
            <a:r>
              <a:rPr lang="en-GB" sz="1400" dirty="0" err="1" smtClean="0"/>
              <a:t>Minibeasts</a:t>
            </a:r>
            <a:endParaRPr lang="en-GB" sz="1400" dirty="0" smtClean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 dirty="0" smtClean="0"/>
              <a:t>Where oh Where is Rosie’s Chick?</a:t>
            </a:r>
            <a:endParaRPr lang="en-GB" sz="1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335732"/>
              </p:ext>
            </p:extLst>
          </p:nvPr>
        </p:nvGraphicFramePr>
        <p:xfrm>
          <a:off x="9715046" y="1047777"/>
          <a:ext cx="1910106" cy="48212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0106">
                  <a:extLst>
                    <a:ext uri="{9D8B030D-6E8A-4147-A177-3AD203B41FA5}">
                      <a16:colId xmlns:a16="http://schemas.microsoft.com/office/drawing/2014/main" val="3747428506"/>
                    </a:ext>
                  </a:extLst>
                </a:gridCol>
              </a:tblGrid>
              <a:tr h="360833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Egg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344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Caterpillar/Larvae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176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Butterfly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51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Chrysalis/Pupa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040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Cocoon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182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Healthy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220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Sunflower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265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938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Short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025982"/>
                  </a:ext>
                </a:extLst>
              </a:tr>
              <a:tr h="3762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Pattern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963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Grow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750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Light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494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Observe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590499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159179" y="4437517"/>
            <a:ext cx="2845380" cy="1920526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2400" u="sng" dirty="0"/>
              <a:t>Experiences and </a:t>
            </a:r>
            <a:r>
              <a:rPr lang="en-GB" sz="2400" u="sng" dirty="0" smtClean="0"/>
              <a:t>Visits:</a:t>
            </a:r>
          </a:p>
          <a:p>
            <a:pPr marL="285750" indent="-285750" algn="ctr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White Post Farm visit and Parent Drop In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Butterfly Garden – grow our own Butterflies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smtClean="0"/>
              <a:t>Planting Seeds</a:t>
            </a:r>
            <a:endParaRPr lang="en-US" sz="14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3480" y="270582"/>
            <a:ext cx="3343275" cy="21240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57650" y="4196886"/>
            <a:ext cx="2101529" cy="230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25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00B8F7A4991249A1151C315254C6C7" ma:contentTypeVersion="8" ma:contentTypeDescription="Create a new document." ma:contentTypeScope="" ma:versionID="d45710566a4a288f0d73925fdcc89dde">
  <xsd:schema xmlns:xsd="http://www.w3.org/2001/XMLSchema" xmlns:xs="http://www.w3.org/2001/XMLSchema" xmlns:p="http://schemas.microsoft.com/office/2006/metadata/properties" xmlns:ns3="e0c62966-7279-4b76-be85-f1d3a54394f7" targetNamespace="http://schemas.microsoft.com/office/2006/metadata/properties" ma:root="true" ma:fieldsID="f66f50b6ed37d020f4fb3850e765ab08" ns3:_="">
    <xsd:import namespace="e0c62966-7279-4b76-be85-f1d3a54394f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c62966-7279-4b76-be85-f1d3a54394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19B998-C0F0-415C-AF4D-F10DCCD30A25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e0c62966-7279-4b76-be85-f1d3a54394f7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27BEDAB-01B4-4BD0-9390-31AD928007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165A77-15E2-4CBE-8A9C-140826EB2D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c62966-7279-4b76-be85-f1d3a54394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Light modernist presentation</Template>
  <TotalTime>0</TotalTime>
  <Words>209</Words>
  <Application>Microsoft Office PowerPoint</Application>
  <PresentationFormat>Widescreen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75</cp:revision>
  <dcterms:created xsi:type="dcterms:W3CDTF">2019-07-21T18:54:59Z</dcterms:created>
  <dcterms:modified xsi:type="dcterms:W3CDTF">2023-02-20T15:25:00Z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0x0101007400B8F7A4991249A1151C315254C6C7</vt:lpwstr>
  </property>
</Properties>
</file>