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2" r:id="rId4"/>
  </p:sldMasterIdLst>
  <p:notesMasterIdLst>
    <p:notesMasterId r:id="rId6"/>
  </p:notesMasterIdLst>
  <p:handoutMasterIdLst>
    <p:handoutMasterId r:id="rId7"/>
  </p:handoutMasterIdLst>
  <p:sldIdLst>
    <p:sldId id="244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3342"/>
    <a:srgbClr val="C0F400"/>
    <a:srgbClr val="05EE55"/>
    <a:srgbClr val="038B30"/>
    <a:srgbClr val="05D74D"/>
    <a:srgbClr val="663300"/>
    <a:srgbClr val="04C0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0B9B2C-C91A-C1C7-D83C-91FC0626181A}" v="4" dt="2019-09-03T10:46:40.842"/>
    <p1510:client id="{F557B87D-C63C-DCD2-3799-59C3C41A5530}" v="76" dt="2019-09-03T09:52:15.506"/>
  </p1510:revLst>
</p1510:revInfo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4265FD-4E3F-4008-BF0D-92438DDF38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11FABC-D2A4-4DDD-AE15-415703DDD3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B9CF0-A540-4793-A5F3-F4917CFDDCB6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EBBAB0-AE2E-4EA6-BE3D-A8C4DA40070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1D462F-4914-49FC-A851-7FFFE9D6E86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422B72-BD1C-4F41-B10E-CA0BEB179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07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03753-A5BE-4D79-AEA9-C0A65A6F8851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BE989-76B8-4F13-9267-01FDA45C4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730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BE989-76B8-4F13-9267-01FDA45C437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977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76F3-DBD9-4C33-A286-791E656CF403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DE7B-CE29-4D15-AB3A-4ADF639A0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907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76F3-DBD9-4C33-A286-791E656CF403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DE7B-CE29-4D15-AB3A-4ADF639A0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4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76F3-DBD9-4C33-A286-791E656CF403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DE7B-CE29-4D15-AB3A-4ADF639A0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870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473325"/>
            <a:ext cx="52832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556000" y="5080000"/>
            <a:ext cx="5397500" cy="16510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7442200" y="677069"/>
            <a:ext cx="1092200" cy="11557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7442200" y="4013200"/>
            <a:ext cx="1397000" cy="9398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347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76F3-DBD9-4C33-A286-791E656CF403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DE7B-CE29-4D15-AB3A-4ADF639A0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000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76F3-DBD9-4C33-A286-791E656CF403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DE7B-CE29-4D15-AB3A-4ADF639A0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78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76F3-DBD9-4C33-A286-791E656CF403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DE7B-CE29-4D15-AB3A-4ADF639A0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718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76F3-DBD9-4C33-A286-791E656CF403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DE7B-CE29-4D15-AB3A-4ADF639A0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543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76F3-DBD9-4C33-A286-791E656CF403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DE7B-CE29-4D15-AB3A-4ADF639A0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838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76F3-DBD9-4C33-A286-791E656CF403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DE7B-CE29-4D15-AB3A-4ADF639A0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384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76F3-DBD9-4C33-A286-791E656CF403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DE7B-CE29-4D15-AB3A-4ADF639A0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890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976F3-DBD9-4C33-A286-791E656CF403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ADE7B-CE29-4D15-AB3A-4ADF639A0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963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03700" y="3006725"/>
            <a:ext cx="5283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976F3-DBD9-4C33-A286-791E656CF403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ADE7B-CE29-4D15-AB3A-4ADF639A0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964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571FE10C-81AC-4781-843B-B9994368CB9A}"/>
              </a:ext>
            </a:extLst>
          </p:cNvPr>
          <p:cNvSpPr txBox="1">
            <a:spLocks/>
          </p:cNvSpPr>
          <p:nvPr/>
        </p:nvSpPr>
        <p:spPr>
          <a:xfrm>
            <a:off x="11549268" y="6413649"/>
            <a:ext cx="642731" cy="4078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C2E478F-E849-4A8C-AF1F-CBCC78A7CBF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8" name="Title 3"/>
          <p:cNvSpPr txBox="1">
            <a:spLocks/>
          </p:cNvSpPr>
          <p:nvPr/>
        </p:nvSpPr>
        <p:spPr>
          <a:xfrm>
            <a:off x="3431489" y="2161346"/>
            <a:ext cx="5649999" cy="151980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 cap="all" spc="300" baseline="0">
                <a:solidFill>
                  <a:srgbClr val="2F334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chemeClr val="tx1"/>
                </a:solidFill>
              </a:rPr>
              <a:t>Year : Reception</a:t>
            </a:r>
            <a:r>
              <a:rPr lang="en-GB" sz="3200" dirty="0">
                <a:solidFill>
                  <a:schemeClr val="tx1"/>
                </a:solidFill>
              </a:rPr>
              <a:t/>
            </a:r>
            <a:br>
              <a:rPr lang="en-GB" sz="3200" dirty="0">
                <a:solidFill>
                  <a:schemeClr val="tx1"/>
                </a:solidFill>
              </a:rPr>
            </a:br>
            <a:r>
              <a:rPr lang="en-GB" sz="3200" dirty="0">
                <a:solidFill>
                  <a:schemeClr val="tx1"/>
                </a:solidFill>
              </a:rPr>
              <a:t>Big Q:</a:t>
            </a:r>
          </a:p>
          <a:p>
            <a:r>
              <a:rPr lang="en-GB" sz="2000" dirty="0">
                <a:solidFill>
                  <a:schemeClr val="tx1"/>
                </a:solidFill>
              </a:rPr>
              <a:t>What is your favourite way to travel?</a:t>
            </a:r>
          </a:p>
          <a:p>
            <a:r>
              <a:rPr lang="en-GB" sz="2000" dirty="0">
                <a:solidFill>
                  <a:schemeClr val="tx1"/>
                </a:solidFill>
              </a:rPr>
              <a:t>Where would you like to visit and why?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090641" y="128288"/>
            <a:ext cx="2989742" cy="829150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ysDash"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2800" b="1" u="sng" dirty="0"/>
              <a:t>Key Vocab</a:t>
            </a:r>
          </a:p>
          <a:p>
            <a:pPr algn="ctr">
              <a:lnSpc>
                <a:spcPct val="90000"/>
              </a:lnSpc>
            </a:pPr>
            <a:endParaRPr lang="en-GB" sz="2800" b="1" u="sng" dirty="0"/>
          </a:p>
          <a:p>
            <a:pPr algn="ctr">
              <a:lnSpc>
                <a:spcPct val="90000"/>
              </a:lnSpc>
            </a:pPr>
            <a:r>
              <a:rPr lang="en-GB" sz="2800" dirty="0"/>
              <a:t>Transport</a:t>
            </a:r>
          </a:p>
          <a:p>
            <a:pPr algn="ctr">
              <a:lnSpc>
                <a:spcPct val="90000"/>
              </a:lnSpc>
            </a:pPr>
            <a:r>
              <a:rPr lang="en-GB" sz="2800" dirty="0"/>
              <a:t>Great Britain</a:t>
            </a:r>
          </a:p>
          <a:p>
            <a:pPr algn="ctr">
              <a:lnSpc>
                <a:spcPct val="90000"/>
              </a:lnSpc>
            </a:pPr>
            <a:r>
              <a:rPr lang="en-GB" sz="2800" dirty="0"/>
              <a:t>Stonehenge</a:t>
            </a:r>
          </a:p>
          <a:p>
            <a:pPr algn="ctr">
              <a:lnSpc>
                <a:spcPct val="90000"/>
              </a:lnSpc>
            </a:pPr>
            <a:r>
              <a:rPr lang="en-GB" sz="2800" dirty="0"/>
              <a:t>Map</a:t>
            </a:r>
          </a:p>
          <a:p>
            <a:pPr algn="ctr">
              <a:lnSpc>
                <a:spcPct val="90000"/>
              </a:lnSpc>
            </a:pPr>
            <a:r>
              <a:rPr lang="en-GB" sz="2800" dirty="0"/>
              <a:t>Cliff</a:t>
            </a:r>
          </a:p>
          <a:p>
            <a:pPr algn="ctr">
              <a:lnSpc>
                <a:spcPct val="90000"/>
              </a:lnSpc>
            </a:pPr>
            <a:r>
              <a:rPr lang="en-GB" sz="2800" dirty="0"/>
              <a:t>The White Cliffs of Dover</a:t>
            </a:r>
          </a:p>
          <a:p>
            <a:pPr algn="ctr">
              <a:lnSpc>
                <a:spcPct val="90000"/>
              </a:lnSpc>
            </a:pPr>
            <a:r>
              <a:rPr lang="en-GB" sz="2800" dirty="0"/>
              <a:t>The World</a:t>
            </a:r>
          </a:p>
          <a:p>
            <a:pPr algn="ctr">
              <a:lnSpc>
                <a:spcPct val="90000"/>
              </a:lnSpc>
            </a:pPr>
            <a:r>
              <a:rPr lang="en-GB" sz="2800" dirty="0"/>
              <a:t>Globe</a:t>
            </a:r>
          </a:p>
          <a:p>
            <a:pPr algn="ctr">
              <a:lnSpc>
                <a:spcPct val="90000"/>
              </a:lnSpc>
            </a:pPr>
            <a:r>
              <a:rPr lang="en-GB" sz="2800" dirty="0"/>
              <a:t>France</a:t>
            </a:r>
          </a:p>
          <a:p>
            <a:pPr algn="ctr">
              <a:lnSpc>
                <a:spcPct val="90000"/>
              </a:lnSpc>
            </a:pPr>
            <a:r>
              <a:rPr lang="en-GB" sz="2800" dirty="0"/>
              <a:t>Paris</a:t>
            </a:r>
          </a:p>
          <a:p>
            <a:pPr algn="ctr">
              <a:lnSpc>
                <a:spcPct val="90000"/>
              </a:lnSpc>
            </a:pPr>
            <a:r>
              <a:rPr lang="en-GB" sz="2800" dirty="0"/>
              <a:t>New York</a:t>
            </a:r>
          </a:p>
          <a:p>
            <a:pPr algn="ctr">
              <a:lnSpc>
                <a:spcPct val="90000"/>
              </a:lnSpc>
            </a:pPr>
            <a:r>
              <a:rPr lang="en-GB" sz="2800" dirty="0"/>
              <a:t>America</a:t>
            </a:r>
          </a:p>
          <a:p>
            <a:pPr algn="ctr">
              <a:lnSpc>
                <a:spcPct val="90000"/>
              </a:lnSpc>
            </a:pPr>
            <a:r>
              <a:rPr lang="en-GB" sz="2800" dirty="0"/>
              <a:t>Statue of Liberty</a:t>
            </a:r>
            <a:endParaRPr lang="en-GB" sz="2000" dirty="0"/>
          </a:p>
          <a:p>
            <a:pPr>
              <a:lnSpc>
                <a:spcPct val="90000"/>
              </a:lnSpc>
            </a:pPr>
            <a:endParaRPr lang="en-GB" sz="2400" u="sng" dirty="0"/>
          </a:p>
          <a:p>
            <a:pPr>
              <a:lnSpc>
                <a:spcPct val="90000"/>
              </a:lnSpc>
            </a:pPr>
            <a:endParaRPr lang="en-GB" sz="2400" u="sng" dirty="0"/>
          </a:p>
          <a:p>
            <a:pPr>
              <a:lnSpc>
                <a:spcPct val="90000"/>
              </a:lnSpc>
            </a:pPr>
            <a:endParaRPr lang="en-GB" sz="2400" u="sng" dirty="0"/>
          </a:p>
          <a:p>
            <a:pPr>
              <a:lnSpc>
                <a:spcPct val="90000"/>
              </a:lnSpc>
            </a:pPr>
            <a:endParaRPr lang="en-GB" sz="2400" u="sng" dirty="0"/>
          </a:p>
          <a:p>
            <a:pPr>
              <a:lnSpc>
                <a:spcPct val="90000"/>
              </a:lnSpc>
            </a:pPr>
            <a:endParaRPr lang="en-GB" sz="2400" u="sng" dirty="0"/>
          </a:p>
          <a:p>
            <a:pPr>
              <a:lnSpc>
                <a:spcPct val="90000"/>
              </a:lnSpc>
            </a:pPr>
            <a:endParaRPr lang="en-GB" sz="2400" u="sng" dirty="0"/>
          </a:p>
        </p:txBody>
      </p:sp>
      <p:sp>
        <p:nvSpPr>
          <p:cNvPr id="36" name="TextBox 35"/>
          <p:cNvSpPr txBox="1"/>
          <p:nvPr/>
        </p:nvSpPr>
        <p:spPr>
          <a:xfrm>
            <a:off x="3412959" y="1164921"/>
            <a:ext cx="5627385" cy="92333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2400" u="sng" dirty="0"/>
              <a:t>Text</a:t>
            </a:r>
            <a:r>
              <a:rPr lang="en-GB" sz="2400" dirty="0"/>
              <a:t> </a:t>
            </a: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The Queens Handbag by Steve Antony</a:t>
            </a:r>
          </a:p>
          <a:p>
            <a:pPr>
              <a:lnSpc>
                <a:spcPct val="90000"/>
              </a:lnSpc>
            </a:pPr>
            <a:r>
              <a:rPr lang="en-GB" dirty="0"/>
              <a:t>Emma Jane’s Aeroplane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9947" y="1217817"/>
            <a:ext cx="3232569" cy="5050613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2000" u="sng" dirty="0"/>
              <a:t>Skills/Learning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 dirty="0"/>
              <a:t>I can answer how and why questions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 dirty="0"/>
              <a:t>I can begin to hear and write the initial, middle and final sounds in the words that I want to write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 dirty="0"/>
              <a:t>I can begin to write captions and attempt to write simple sentences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 dirty="0"/>
              <a:t>I can talk about and develop my own ideas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 dirty="0"/>
              <a:t>I can use new vocabulary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 dirty="0"/>
              <a:t>I can take on a role in my play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 dirty="0"/>
              <a:t>I can talk about different modes of transport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 dirty="0"/>
              <a:t>I can talk about where I live and how it is similar or different to another place in the world.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 dirty="0"/>
              <a:t>I can design and make my own mode of transport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 dirty="0"/>
              <a:t>I enjoy and increasing range of books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 dirty="0"/>
              <a:t>I can begin to look at number bonds to 10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 dirty="0"/>
              <a:t>To understand positional language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 dirty="0"/>
              <a:t>To recognise and talk about 2d and 3d shapes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400007" y="4811883"/>
            <a:ext cx="2227283" cy="473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11" name="Picture Placeholder 10"/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06" r="31345" b="10612"/>
          <a:stretch/>
        </p:blipFill>
        <p:spPr>
          <a:xfrm>
            <a:off x="6784316" y="97467"/>
            <a:ext cx="1086342" cy="1340294"/>
          </a:xfrm>
        </p:spPr>
      </p:pic>
      <p:sp>
        <p:nvSpPr>
          <p:cNvPr id="20" name="Rectangle 19"/>
          <p:cNvSpPr/>
          <p:nvPr/>
        </p:nvSpPr>
        <p:spPr>
          <a:xfrm>
            <a:off x="3632576" y="128288"/>
            <a:ext cx="304732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Wheels, Wings and </a:t>
            </a:r>
          </a:p>
          <a:p>
            <a:pPr algn="ctr"/>
            <a:r>
              <a:rPr lang="en-US" sz="2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Moving Things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814"/>
          <a:stretch/>
        </p:blipFill>
        <p:spPr>
          <a:xfrm>
            <a:off x="3420056" y="3539530"/>
            <a:ext cx="1612680" cy="14690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69630" y="1082395"/>
            <a:ext cx="1303705" cy="129348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756285" y="5694221"/>
            <a:ext cx="2872805" cy="92333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2400" u="sng" dirty="0"/>
              <a:t>Visitors</a:t>
            </a:r>
            <a:r>
              <a:rPr lang="en-GB" sz="2400" dirty="0"/>
              <a:t> </a:t>
            </a: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Police Force</a:t>
            </a:r>
          </a:p>
          <a:p>
            <a:pPr>
              <a:lnSpc>
                <a:spcPct val="90000"/>
              </a:lnSpc>
            </a:pPr>
            <a:r>
              <a:rPr lang="en-GB" dirty="0"/>
              <a:t>Rolls Royce STEM team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29420" y="4290632"/>
            <a:ext cx="1785122" cy="118631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68120" y="3671773"/>
            <a:ext cx="2031704" cy="1390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38976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752F3868158340A4A650579CC95F03" ma:contentTypeVersion="12" ma:contentTypeDescription="Create a new document." ma:contentTypeScope="" ma:versionID="af7afe1336eaf6fd969571c30b301b90">
  <xsd:schema xmlns:xsd="http://www.w3.org/2001/XMLSchema" xmlns:xs="http://www.w3.org/2001/XMLSchema" xmlns:p="http://schemas.microsoft.com/office/2006/metadata/properties" xmlns:ns2="98d1e275-d9e3-4934-9494-a1ab54993a3b" xmlns:ns3="be60f4af-845d-463f-805b-a473dd3b8ccc" targetNamespace="http://schemas.microsoft.com/office/2006/metadata/properties" ma:root="true" ma:fieldsID="795e637793729988e622f1cc23d7eced" ns2:_="" ns3:_="">
    <xsd:import namespace="98d1e275-d9e3-4934-9494-a1ab54993a3b"/>
    <xsd:import namespace="be60f4af-845d-463f-805b-a473dd3b8cc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d1e275-d9e3-4934-9494-a1ab54993a3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60f4af-845d-463f-805b-a473dd3b8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27BEDAB-01B4-4BD0-9390-31AD928007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930921-CF2A-4BA9-AF69-9E5C2D4348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d1e275-d9e3-4934-9494-a1ab54993a3b"/>
    <ds:schemaRef ds:uri="be60f4af-845d-463f-805b-a473dd3b8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B19B998-C0F0-415C-AF4D-F10DCCD30A25}">
  <ds:schemaRefs>
    <ds:schemaRef ds:uri="http://schemas.microsoft.com/office/2006/metadata/properties"/>
    <ds:schemaRef ds:uri="http://schemas.microsoft.com/office/infopath/2007/PartnerControls"/>
    <ds:schemaRef ds:uri="http://purl.org/dc/terms/"/>
    <ds:schemaRef ds:uri="98d1e275-d9e3-4934-9494-a1ab54993a3b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be60f4af-845d-463f-805b-a473dd3b8cc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Light modernist presentation</Template>
  <TotalTime>0</TotalTime>
  <Words>207</Words>
  <Application>Microsoft Office PowerPoint</Application>
  <PresentationFormat>Widescreen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</cp:revision>
  <dcterms:created xsi:type="dcterms:W3CDTF">2019-07-21T18:54:59Z</dcterms:created>
  <dcterms:modified xsi:type="dcterms:W3CDTF">2023-02-20T14:31:45Z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0x01010042752F3868158340A4A650579CC95F03</vt:lpwstr>
  </property>
</Properties>
</file>