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441" r:id="rId5"/>
    <p:sldId id="2442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DDD4A-EA38-D51F-D0A3-1F9264082F52}" v="5" dt="2020-03-11T13:48:00.46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5" autoAdjust="0"/>
    <p:restoredTop sz="81760" autoAdjust="0"/>
  </p:normalViewPr>
  <p:slideViewPr>
    <p:cSldViewPr snapToGrid="0">
      <p:cViewPr varScale="1">
        <p:scale>
          <a:sx n="94" d="100"/>
          <a:sy n="94" d="100"/>
        </p:scale>
        <p:origin x="17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4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70" r:id="rId8"/>
    <p:sldLayoutId id="2147483669" r:id="rId9"/>
    <p:sldLayoutId id="2147483667" r:id="rId10"/>
    <p:sldLayoutId id="2147483668" r:id="rId11"/>
    <p:sldLayoutId id="2147483666" r:id="rId12"/>
    <p:sldLayoutId id="2147483671" r:id="rId13"/>
    <p:sldLayoutId id="2147483655" r:id="rId1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" y="10348"/>
            <a:ext cx="9955924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864" y="-10348"/>
            <a:ext cx="4832142" cy="68786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616662" y="3704278"/>
            <a:ext cx="893897" cy="83099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Queen Victoria became Queen</a:t>
            </a:r>
            <a:r>
              <a:rPr lang="en-GB" sz="1200" dirty="0" smtClean="0"/>
              <a:t>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1786" y="1346480"/>
            <a:ext cx="3414713" cy="30712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>
                <a:alpha val="61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9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algn="ctr" fontAlgn="base"/>
            <a:r>
              <a:rPr lang="en-GB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Key Knowledge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learn about the life of Queen Victoria and how her reign shaped and changed  life today.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 discuss what school life was like in the Victorian times.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 ask questions about what life was like in the Victorian times</a:t>
            </a:r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sz="16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  <a:t>      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2916" y="1442905"/>
            <a:ext cx="4332216" cy="1782026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solidFill>
              <a:schemeClr val="tx1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u="sng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Key Text</a:t>
            </a:r>
            <a:r>
              <a:rPr lang="en-GB" sz="2400" b="1" u="sng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: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 </a:t>
            </a:r>
            <a:endParaRPr lang="en-GB" sz="2400" b="1" dirty="0" smtClean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>
              <a:lnSpc>
                <a:spcPct val="90000"/>
              </a:lnSpc>
            </a:pPr>
            <a:r>
              <a:rPr lang="en-GB" sz="14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Victorians </a:t>
            </a:r>
            <a:r>
              <a:rPr lang="en-GB" sz="14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(factual) – </a:t>
            </a:r>
            <a:r>
              <a:rPr lang="en-GB" sz="1400" b="1" i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The Victorians lived in a time of great progress and change with the growth of the British Empire</a:t>
            </a:r>
            <a:r>
              <a:rPr lang="en-GB" sz="1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, great engineers, inventors and writers! We’ll learn about the home and work life of people in Victorian Britain, and the changes in medicine and transport. </a:t>
            </a:r>
            <a:endParaRPr lang="en-GB" sz="1400" b="1" i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057" y="23966"/>
            <a:ext cx="11844320" cy="130288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rgbClr val="2F3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Year 2: Spring 2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was life like in the Victorian era?</a:t>
            </a:r>
            <a:endParaRPr lang="en-US" sz="3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1148" y="5834766"/>
            <a:ext cx="3266022" cy="867930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solidFill>
              <a:schemeClr val="bg2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Experiences and Visits</a:t>
            </a: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Victorian experience day</a:t>
            </a:r>
          </a:p>
          <a:p>
            <a:pPr>
              <a:lnSpc>
                <a:spcPct val="90000"/>
              </a:lnSpc>
            </a:pP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6319" y="1402026"/>
            <a:ext cx="3546279" cy="5106013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/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</a:t>
            </a:r>
          </a:p>
          <a:p>
            <a:pPr>
              <a:lnSpc>
                <a:spcPct val="90000"/>
              </a:lnSpc>
            </a:pPr>
            <a:endParaRPr lang="en-GB" sz="1300" b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Decade – 10 years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Centuries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– 100 </a:t>
            </a: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years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Era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– A long period of history.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Reign – Rule as a monarch.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Empire – a group of countries ruled by a single monarch</a:t>
            </a:r>
            <a:endParaRPr lang="en-GB" sz="1300" u="sng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Chronological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– following the order in which they occurred</a:t>
            </a: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Timeline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– </a:t>
            </a: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a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period of time on which important events are marked</a:t>
            </a: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Monarchy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– the head of the country e.g. king or queen</a:t>
            </a: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Slate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– A thin piece of hard material used for writing on</a:t>
            </a: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Drill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– Physical exercise where formal orders were shouted by the teacher</a:t>
            </a: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b="1" dirty="0" smtClean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3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Cane </a:t>
            </a:r>
            <a:r>
              <a:rPr lang="en-GB" sz="13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2" charset="0"/>
              </a:rPr>
              <a:t>– A long stick used to punish children. </a:t>
            </a:r>
            <a:endParaRPr lang="en-GB" sz="1300" b="1" dirty="0" smtClean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300" b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614" y="4380456"/>
            <a:ext cx="5911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39865" y="4528972"/>
            <a:ext cx="580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0935" y="4553213"/>
            <a:ext cx="580671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1837             1840                          </a:t>
            </a:r>
            <a:r>
              <a:rPr lang="en-GB" sz="1400" dirty="0">
                <a:solidFill>
                  <a:srgbClr val="000000"/>
                </a:solidFill>
                <a:latin typeface="Campton-Bold"/>
              </a:rPr>
              <a:t>1861         1870           </a:t>
            </a:r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1876</a:t>
            </a:r>
            <a:r>
              <a:rPr lang="en-GB" sz="1400" dirty="0"/>
              <a:t>           </a:t>
            </a:r>
            <a:r>
              <a:rPr lang="en-GB" sz="1400" dirty="0">
                <a:solidFill>
                  <a:srgbClr val="000000"/>
                </a:solidFill>
                <a:latin typeface="Campton-Bold"/>
              </a:rPr>
              <a:t>1901  </a:t>
            </a:r>
            <a:endParaRPr lang="en-GB" sz="1400" b="1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8887" y="4961121"/>
            <a:ext cx="1558495" cy="1200329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The first postage stamps came into use.</a:t>
            </a:r>
          </a:p>
          <a:p>
            <a:r>
              <a:rPr lang="en-GB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Queen Victoria married Prince Albert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0929" y="3882641"/>
            <a:ext cx="847253" cy="646331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Prince Albert died</a:t>
            </a:r>
            <a:endParaRPr lang="en-GB" sz="1200" b="0" i="0" dirty="0">
              <a:solidFill>
                <a:schemeClr val="bg1"/>
              </a:solidFill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3988" y="5045414"/>
            <a:ext cx="1210924" cy="830997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Schools provided for 5-10 year olds.</a:t>
            </a:r>
            <a:endParaRPr lang="en-GB" sz="1200" b="0" i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84447" y="4953519"/>
            <a:ext cx="747883" cy="646331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Queen</a:t>
            </a:r>
          </a:p>
          <a:p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Victoria </a:t>
            </a:r>
            <a:endParaRPr lang="en-GB" sz="1200" b="1" dirty="0" smtClean="0">
              <a:solidFill>
                <a:schemeClr val="bg1"/>
              </a:solidFill>
            </a:endParaRPr>
          </a:p>
          <a:p>
            <a:r>
              <a:rPr lang="en-GB" sz="1200" b="1" dirty="0" smtClean="0">
                <a:solidFill>
                  <a:schemeClr val="bg1"/>
                </a:solidFill>
              </a:rPr>
              <a:t>died</a:t>
            </a:r>
            <a:r>
              <a:rPr lang="en-GB" sz="1200" b="1" dirty="0">
                <a:solidFill>
                  <a:schemeClr val="bg1"/>
                </a:solidFill>
              </a:rPr>
              <a:t>.</a:t>
            </a:r>
            <a:endParaRPr lang="en-GB" sz="12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9858" y="3711868"/>
            <a:ext cx="1081312" cy="830997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Alexander Bell invented the telephone.</a:t>
            </a:r>
          </a:p>
        </p:txBody>
      </p:sp>
    </p:spTree>
    <p:extLst>
      <p:ext uri="{BB962C8B-B14F-4D97-AF65-F5344CB8AC3E}">
        <p14:creationId xmlns:p14="http://schemas.microsoft.com/office/powerpoint/2010/main" val="8291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955631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9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52F3868158340A4A650579CC95F03" ma:contentTypeVersion="14" ma:contentTypeDescription="Create a new document." ma:contentTypeScope="" ma:versionID="7b69d7018b9adae28a6aed4e819d4b5f">
  <xsd:schema xmlns:xsd="http://www.w3.org/2001/XMLSchema" xmlns:xs="http://www.w3.org/2001/XMLSchema" xmlns:p="http://schemas.microsoft.com/office/2006/metadata/properties" xmlns:ns2="98d1e275-d9e3-4934-9494-a1ab54993a3b" xmlns:ns3="be60f4af-845d-463f-805b-a473dd3b8ccc" targetNamespace="http://schemas.microsoft.com/office/2006/metadata/properties" ma:root="true" ma:fieldsID="220f29240ff7e87242f63ce0e8aadb06" ns2:_="" ns3:_="">
    <xsd:import namespace="98d1e275-d9e3-4934-9494-a1ab54993a3b"/>
    <xsd:import namespace="be60f4af-845d-463f-805b-a473dd3b8c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1e275-d9e3-4934-9494-a1ab54993a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0f4af-845d-463f-805b-a473dd3b8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19B998-C0F0-415C-AF4D-F10DCCD30A25}">
  <ds:schemaRefs>
    <ds:schemaRef ds:uri="http://purl.org/dc/terms/"/>
    <ds:schemaRef ds:uri="http://schemas.microsoft.com/office/2006/documentManagement/types"/>
    <ds:schemaRef ds:uri="98d1e275-d9e3-4934-9494-a1ab54993a3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e60f4af-845d-463f-805b-a473dd3b8ccc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B1D926-6EBF-43DE-AA8A-FE984C048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d1e275-d9e3-4934-9494-a1ab54993a3b"/>
    <ds:schemaRef ds:uri="be60f4af-845d-463f-805b-a473dd3b8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modernist presentation</Template>
  <TotalTime>0</TotalTime>
  <Words>295</Words>
  <Application>Microsoft Office PowerPoint</Application>
  <PresentationFormat>Widescreen</PresentationFormat>
  <Paragraphs>51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</vt:lpstr>
      <vt:lpstr>Arial Narrow</vt:lpstr>
      <vt:lpstr>Calibri</vt:lpstr>
      <vt:lpstr>Campton-Bold</vt:lpstr>
      <vt:lpstr>Comic Sans MS</vt:lpstr>
      <vt:lpstr>Sassoon Infant Rg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</cp:revision>
  <dcterms:created xsi:type="dcterms:W3CDTF">2019-07-21T18:54:59Z</dcterms:created>
  <dcterms:modified xsi:type="dcterms:W3CDTF">2023-02-20T14:04:08Z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0x01010042752F3868158340A4A650579CC95F03</vt:lpwstr>
  </property>
</Properties>
</file>